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60" r:id="rId5"/>
    <p:sldId id="261" r:id="rId6"/>
    <p:sldId id="264" r:id="rId7"/>
  </p:sldIdLst>
  <p:sldSz cx="9144000" cy="6858000" type="screen4x3"/>
  <p:notesSz cx="9144000" cy="6858000"/>
  <p:defaultTextStyle>
    <a:defPPr>
      <a:defRPr lang="en-US"/>
    </a:defPPr>
    <a:lvl1pPr algn="l" rtl="0" eaLnBrk="0" fontAlgn="base" hangingPunct="0">
      <a:spcBef>
        <a:spcPct val="0"/>
      </a:spcBef>
      <a:spcAft>
        <a:spcPct val="0"/>
      </a:spcAft>
      <a:defRPr sz="2000" b="1" kern="1200">
        <a:solidFill>
          <a:srgbClr val="FFFF00"/>
        </a:solidFill>
        <a:latin typeface="Arial" charset="0"/>
        <a:ea typeface="+mn-ea"/>
        <a:cs typeface="+mn-cs"/>
      </a:defRPr>
    </a:lvl1pPr>
    <a:lvl2pPr marL="457200" algn="l" rtl="0" eaLnBrk="0" fontAlgn="base" hangingPunct="0">
      <a:spcBef>
        <a:spcPct val="0"/>
      </a:spcBef>
      <a:spcAft>
        <a:spcPct val="0"/>
      </a:spcAft>
      <a:defRPr sz="2000" b="1" kern="1200">
        <a:solidFill>
          <a:srgbClr val="FFFF00"/>
        </a:solidFill>
        <a:latin typeface="Arial" charset="0"/>
        <a:ea typeface="+mn-ea"/>
        <a:cs typeface="+mn-cs"/>
      </a:defRPr>
    </a:lvl2pPr>
    <a:lvl3pPr marL="914400" algn="l" rtl="0" eaLnBrk="0" fontAlgn="base" hangingPunct="0">
      <a:spcBef>
        <a:spcPct val="0"/>
      </a:spcBef>
      <a:spcAft>
        <a:spcPct val="0"/>
      </a:spcAft>
      <a:defRPr sz="2000" b="1" kern="1200">
        <a:solidFill>
          <a:srgbClr val="FFFF00"/>
        </a:solidFill>
        <a:latin typeface="Arial" charset="0"/>
        <a:ea typeface="+mn-ea"/>
        <a:cs typeface="+mn-cs"/>
      </a:defRPr>
    </a:lvl3pPr>
    <a:lvl4pPr marL="1371600" algn="l" rtl="0" eaLnBrk="0" fontAlgn="base" hangingPunct="0">
      <a:spcBef>
        <a:spcPct val="0"/>
      </a:spcBef>
      <a:spcAft>
        <a:spcPct val="0"/>
      </a:spcAft>
      <a:defRPr sz="2000" b="1" kern="1200">
        <a:solidFill>
          <a:srgbClr val="FFFF00"/>
        </a:solidFill>
        <a:latin typeface="Arial" charset="0"/>
        <a:ea typeface="+mn-ea"/>
        <a:cs typeface="+mn-cs"/>
      </a:defRPr>
    </a:lvl4pPr>
    <a:lvl5pPr marL="1828800" algn="l" rtl="0" eaLnBrk="0" fontAlgn="base" hangingPunct="0">
      <a:spcBef>
        <a:spcPct val="0"/>
      </a:spcBef>
      <a:spcAft>
        <a:spcPct val="0"/>
      </a:spcAft>
      <a:defRPr sz="2000" b="1" kern="1200">
        <a:solidFill>
          <a:srgbClr val="FFFF00"/>
        </a:solidFill>
        <a:latin typeface="Arial" charset="0"/>
        <a:ea typeface="+mn-ea"/>
        <a:cs typeface="+mn-cs"/>
      </a:defRPr>
    </a:lvl5pPr>
    <a:lvl6pPr marL="2286000" algn="l" defTabSz="914400" rtl="0" eaLnBrk="1" latinLnBrk="0" hangingPunct="1">
      <a:defRPr sz="2000" b="1" kern="1200">
        <a:solidFill>
          <a:srgbClr val="FFFF00"/>
        </a:solidFill>
        <a:latin typeface="Arial" charset="0"/>
        <a:ea typeface="+mn-ea"/>
        <a:cs typeface="+mn-cs"/>
      </a:defRPr>
    </a:lvl6pPr>
    <a:lvl7pPr marL="2743200" algn="l" defTabSz="914400" rtl="0" eaLnBrk="1" latinLnBrk="0" hangingPunct="1">
      <a:defRPr sz="2000" b="1" kern="1200">
        <a:solidFill>
          <a:srgbClr val="FFFF00"/>
        </a:solidFill>
        <a:latin typeface="Arial" charset="0"/>
        <a:ea typeface="+mn-ea"/>
        <a:cs typeface="+mn-cs"/>
      </a:defRPr>
    </a:lvl7pPr>
    <a:lvl8pPr marL="3200400" algn="l" defTabSz="914400" rtl="0" eaLnBrk="1" latinLnBrk="0" hangingPunct="1">
      <a:defRPr sz="2000" b="1" kern="1200">
        <a:solidFill>
          <a:srgbClr val="FFFF00"/>
        </a:solidFill>
        <a:latin typeface="Arial" charset="0"/>
        <a:ea typeface="+mn-ea"/>
        <a:cs typeface="+mn-cs"/>
      </a:defRPr>
    </a:lvl8pPr>
    <a:lvl9pPr marL="3657600" algn="l" defTabSz="914400" rtl="0" eaLnBrk="1" latinLnBrk="0" hangingPunct="1">
      <a:defRPr sz="2000" b="1" kern="1200">
        <a:solidFill>
          <a:srgbClr val="FFFF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FF"/>
    <a:srgbClr val="0000FF"/>
    <a:srgbClr val="FFFF66"/>
    <a:srgbClr val="FFFF00"/>
    <a:srgbClr val="EF9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96" autoAdjust="0"/>
    <p:restoredTop sz="94708" autoAdjust="0"/>
  </p:normalViewPr>
  <p:slideViewPr>
    <p:cSldViewPr showGuides="1">
      <p:cViewPr varScale="1">
        <p:scale>
          <a:sx n="58" d="100"/>
          <a:sy n="58" d="100"/>
        </p:scale>
        <p:origin x="-296" y="-6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9" d="100"/>
          <a:sy n="89" d="100"/>
        </p:scale>
        <p:origin x="-1992" y="-67"/>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b="0" i="1" smtClean="0">
                <a:solidFill>
                  <a:schemeClr val="tx1"/>
                </a:solidFill>
              </a:defRPr>
            </a:lvl1pPr>
          </a:lstStyle>
          <a:p>
            <a:pPr>
              <a:defRPr/>
            </a:pPr>
            <a:endParaRPr lang="en-US" altLang="ja-JP"/>
          </a:p>
        </p:txBody>
      </p:sp>
      <p:sp>
        <p:nvSpPr>
          <p:cNvPr id="3075" name="Rectangle 3"/>
          <p:cNvSpPr>
            <a:spLocks noGrp="1" noChangeArrowheads="1"/>
          </p:cNvSpPr>
          <p:nvPr>
            <p:ph type="dt" sz="quarter" idx="1"/>
          </p:nvPr>
        </p:nvSpPr>
        <p:spPr bwMode="auto">
          <a:xfrm>
            <a:off x="518160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b="0" i="1" smtClean="0">
                <a:solidFill>
                  <a:schemeClr val="tx1"/>
                </a:solidFill>
              </a:defRPr>
            </a:lvl1pPr>
          </a:lstStyle>
          <a:p>
            <a:pPr>
              <a:defRPr/>
            </a:pPr>
            <a:endParaRPr lang="en-US" altLang="ja-JP"/>
          </a:p>
        </p:txBody>
      </p:sp>
      <p:sp>
        <p:nvSpPr>
          <p:cNvPr id="3076" name="Rectangle 4"/>
          <p:cNvSpPr>
            <a:spLocks noGrp="1" noChangeArrowheads="1"/>
          </p:cNvSpPr>
          <p:nvPr>
            <p:ph type="ftr" sz="quarter" idx="2"/>
          </p:nvPr>
        </p:nvSpPr>
        <p:spPr bwMode="auto">
          <a:xfrm>
            <a:off x="0" y="6477000"/>
            <a:ext cx="396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b="0" i="1" dirty="0" err="1" smtClean="0">
                <a:solidFill>
                  <a:schemeClr val="tx1"/>
                </a:solidFill>
              </a:defRPr>
            </a:lvl1pPr>
          </a:lstStyle>
          <a:p>
            <a:pPr>
              <a:defRPr/>
            </a:pPr>
            <a:r>
              <a:rPr lang="en-US" altLang="ja-JP"/>
              <a:t>eMDC </a:t>
            </a:r>
            <a:r>
              <a:rPr lang="ja-JP" altLang="en-US"/>
              <a:t>Speaker Template Notes</a:t>
            </a:r>
            <a:endParaRPr lang="en-US" altLang="ja-JP"/>
          </a:p>
        </p:txBody>
      </p:sp>
      <p:sp>
        <p:nvSpPr>
          <p:cNvPr id="3077" name="Rectangle 5"/>
          <p:cNvSpPr>
            <a:spLocks noGrp="1" noChangeArrowheads="1"/>
          </p:cNvSpPr>
          <p:nvPr>
            <p:ph type="sldNum" sz="quarter" idx="3"/>
          </p:nvPr>
        </p:nvSpPr>
        <p:spPr bwMode="auto">
          <a:xfrm>
            <a:off x="5181600" y="6477000"/>
            <a:ext cx="396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b="0" i="1" smtClean="0">
                <a:solidFill>
                  <a:schemeClr val="tx1"/>
                </a:solidFill>
              </a:defRPr>
            </a:lvl1pPr>
          </a:lstStyle>
          <a:p>
            <a:pPr>
              <a:defRPr/>
            </a:pPr>
            <a:fld id="{27FE91FC-6A33-4CB1-BED6-1C7FBF70A9FA}" type="slidenum">
              <a:rPr lang="ja-JP" altLang="en-US"/>
              <a:pPr>
                <a:defRPr/>
              </a:pPr>
              <a:t>‹#›</a:t>
            </a:fld>
            <a:endParaRPr lang="en-US" altLang="ja-JP"/>
          </a:p>
        </p:txBody>
      </p:sp>
      <p:sp>
        <p:nvSpPr>
          <p:cNvPr id="3078" name="Rectangle 6"/>
          <p:cNvSpPr>
            <a:spLocks noChangeArrowheads="1"/>
          </p:cNvSpPr>
          <p:nvPr/>
        </p:nvSpPr>
        <p:spPr bwMode="auto">
          <a:xfrm>
            <a:off x="4192588" y="6521450"/>
            <a:ext cx="758825"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68363">
              <a:defRPr sz="2400">
                <a:solidFill>
                  <a:schemeClr val="tx1"/>
                </a:solidFill>
                <a:latin typeface="Times New Roman" pitchFamily="18" charset="0"/>
              </a:defRPr>
            </a:lvl1pPr>
            <a:lvl2pPr marL="434975" defTabSz="868363">
              <a:defRPr sz="2400">
                <a:solidFill>
                  <a:schemeClr val="tx1"/>
                </a:solidFill>
                <a:latin typeface="Times New Roman" pitchFamily="18" charset="0"/>
              </a:defRPr>
            </a:lvl2pPr>
            <a:lvl3pPr marL="868363" defTabSz="868363">
              <a:defRPr sz="2400">
                <a:solidFill>
                  <a:schemeClr val="tx1"/>
                </a:solidFill>
                <a:latin typeface="Times New Roman" pitchFamily="18" charset="0"/>
              </a:defRPr>
            </a:lvl3pPr>
            <a:lvl4pPr marL="1303338" defTabSz="868363">
              <a:defRPr sz="2400">
                <a:solidFill>
                  <a:schemeClr val="tx1"/>
                </a:solidFill>
                <a:latin typeface="Times New Roman" pitchFamily="18" charset="0"/>
              </a:defRPr>
            </a:lvl4pPr>
            <a:lvl5pPr marL="1736725" defTabSz="868363">
              <a:defRPr sz="2400">
                <a:solidFill>
                  <a:schemeClr val="tx1"/>
                </a:solidFill>
                <a:latin typeface="Times New Roman" pitchFamily="18" charset="0"/>
              </a:defRPr>
            </a:lvl5pPr>
            <a:lvl6pPr marL="2193925" defTabSz="868363" eaLnBrk="0" fontAlgn="base" hangingPunct="0">
              <a:spcBef>
                <a:spcPct val="0"/>
              </a:spcBef>
              <a:spcAft>
                <a:spcPct val="0"/>
              </a:spcAft>
              <a:defRPr sz="2400">
                <a:solidFill>
                  <a:schemeClr val="tx1"/>
                </a:solidFill>
                <a:latin typeface="Times New Roman" pitchFamily="18" charset="0"/>
              </a:defRPr>
            </a:lvl6pPr>
            <a:lvl7pPr marL="2651125" defTabSz="868363" eaLnBrk="0" fontAlgn="base" hangingPunct="0">
              <a:spcBef>
                <a:spcPct val="0"/>
              </a:spcBef>
              <a:spcAft>
                <a:spcPct val="0"/>
              </a:spcAft>
              <a:defRPr sz="2400">
                <a:solidFill>
                  <a:schemeClr val="tx1"/>
                </a:solidFill>
                <a:latin typeface="Times New Roman" pitchFamily="18" charset="0"/>
              </a:defRPr>
            </a:lvl7pPr>
            <a:lvl8pPr marL="3108325" defTabSz="868363" eaLnBrk="0" fontAlgn="base" hangingPunct="0">
              <a:spcBef>
                <a:spcPct val="0"/>
              </a:spcBef>
              <a:spcAft>
                <a:spcPct val="0"/>
              </a:spcAft>
              <a:defRPr sz="2400">
                <a:solidFill>
                  <a:schemeClr val="tx1"/>
                </a:solidFill>
                <a:latin typeface="Times New Roman" pitchFamily="18" charset="0"/>
              </a:defRPr>
            </a:lvl8pPr>
            <a:lvl9pPr marL="3565525" defTabSz="868363" eaLnBrk="0" fontAlgn="base" hangingPunct="0">
              <a:spcBef>
                <a:spcPct val="0"/>
              </a:spcBef>
              <a:spcAft>
                <a:spcPct val="0"/>
              </a:spcAft>
              <a:defRPr sz="2400">
                <a:solidFill>
                  <a:schemeClr val="tx1"/>
                </a:solidFill>
                <a:latin typeface="Times New Roman" pitchFamily="18" charset="0"/>
              </a:defRPr>
            </a:lvl9pPr>
          </a:lstStyle>
          <a:p>
            <a:pPr algn="ctr">
              <a:lnSpc>
                <a:spcPct val="90000"/>
              </a:lnSpc>
              <a:defRPr/>
            </a:pPr>
            <a:r>
              <a:rPr lang="en-US" altLang="ja-JP" sz="1200" b="0" smtClean="0">
                <a:latin typeface="Arial" charset="0"/>
              </a:rPr>
              <a:t>Page </a:t>
            </a:r>
            <a:fld id="{5E39387C-B45B-42B7-820F-D60B52B4FAA0}" type="slidenum">
              <a:rPr lang="en-US" altLang="ja-JP" sz="1200" b="0" smtClean="0">
                <a:latin typeface="Arial" charset="0"/>
              </a:rPr>
              <a:pPr algn="ctr">
                <a:lnSpc>
                  <a:spcPct val="90000"/>
                </a:lnSpc>
                <a:defRPr/>
              </a:pPr>
              <a:t>‹#›</a:t>
            </a:fld>
            <a:endParaRPr lang="en-US" altLang="ja-JP" sz="1200" b="0" smtClean="0">
              <a:latin typeface="Arial" charset="0"/>
            </a:endParaRPr>
          </a:p>
        </p:txBody>
      </p:sp>
    </p:spTree>
    <p:extLst>
      <p:ext uri="{BB962C8B-B14F-4D97-AF65-F5344CB8AC3E}">
        <p14:creationId xmlns:p14="http://schemas.microsoft.com/office/powerpoint/2010/main" val="1897673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b="0" i="1"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idx="1"/>
          </p:nvPr>
        </p:nvSpPr>
        <p:spPr bwMode="auto">
          <a:xfrm>
            <a:off x="518160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b="0" i="1" smtClean="0">
                <a:solidFill>
                  <a:schemeClr val="tx1"/>
                </a:solidFill>
                <a:latin typeface="Times New Roman" pitchFamily="18" charset="0"/>
              </a:defRPr>
            </a:lvl1pPr>
          </a:lstStyle>
          <a:p>
            <a:pPr>
              <a:defRPr/>
            </a:pPr>
            <a:endParaRPr lang="en-US" altLang="ja-JP"/>
          </a:p>
        </p:txBody>
      </p:sp>
      <p:sp>
        <p:nvSpPr>
          <p:cNvPr id="2053" name="Rectangle 5"/>
          <p:cNvSpPr>
            <a:spLocks noChangeArrowheads="1"/>
          </p:cNvSpPr>
          <p:nvPr/>
        </p:nvSpPr>
        <p:spPr bwMode="auto">
          <a:xfrm>
            <a:off x="4192588" y="6400800"/>
            <a:ext cx="757237"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68363">
              <a:defRPr sz="2400">
                <a:solidFill>
                  <a:schemeClr val="tx1"/>
                </a:solidFill>
                <a:latin typeface="Times New Roman" pitchFamily="18" charset="0"/>
              </a:defRPr>
            </a:lvl1pPr>
            <a:lvl2pPr marL="434975" defTabSz="868363">
              <a:defRPr sz="2400">
                <a:solidFill>
                  <a:schemeClr val="tx1"/>
                </a:solidFill>
                <a:latin typeface="Times New Roman" pitchFamily="18" charset="0"/>
              </a:defRPr>
            </a:lvl2pPr>
            <a:lvl3pPr marL="868363" defTabSz="868363">
              <a:defRPr sz="2400">
                <a:solidFill>
                  <a:schemeClr val="tx1"/>
                </a:solidFill>
                <a:latin typeface="Times New Roman" pitchFamily="18" charset="0"/>
              </a:defRPr>
            </a:lvl3pPr>
            <a:lvl4pPr marL="1303338" defTabSz="868363">
              <a:defRPr sz="2400">
                <a:solidFill>
                  <a:schemeClr val="tx1"/>
                </a:solidFill>
                <a:latin typeface="Times New Roman" pitchFamily="18" charset="0"/>
              </a:defRPr>
            </a:lvl4pPr>
            <a:lvl5pPr marL="1736725" defTabSz="868363">
              <a:defRPr sz="2400">
                <a:solidFill>
                  <a:schemeClr val="tx1"/>
                </a:solidFill>
                <a:latin typeface="Times New Roman" pitchFamily="18" charset="0"/>
              </a:defRPr>
            </a:lvl5pPr>
            <a:lvl6pPr marL="2193925" defTabSz="868363" eaLnBrk="0" fontAlgn="base" hangingPunct="0">
              <a:spcBef>
                <a:spcPct val="0"/>
              </a:spcBef>
              <a:spcAft>
                <a:spcPct val="0"/>
              </a:spcAft>
              <a:defRPr sz="2400">
                <a:solidFill>
                  <a:schemeClr val="tx1"/>
                </a:solidFill>
                <a:latin typeface="Times New Roman" pitchFamily="18" charset="0"/>
              </a:defRPr>
            </a:lvl6pPr>
            <a:lvl7pPr marL="2651125" defTabSz="868363" eaLnBrk="0" fontAlgn="base" hangingPunct="0">
              <a:spcBef>
                <a:spcPct val="0"/>
              </a:spcBef>
              <a:spcAft>
                <a:spcPct val="0"/>
              </a:spcAft>
              <a:defRPr sz="2400">
                <a:solidFill>
                  <a:schemeClr val="tx1"/>
                </a:solidFill>
                <a:latin typeface="Times New Roman" pitchFamily="18" charset="0"/>
              </a:defRPr>
            </a:lvl7pPr>
            <a:lvl8pPr marL="3108325" defTabSz="868363" eaLnBrk="0" fontAlgn="base" hangingPunct="0">
              <a:spcBef>
                <a:spcPct val="0"/>
              </a:spcBef>
              <a:spcAft>
                <a:spcPct val="0"/>
              </a:spcAft>
              <a:defRPr sz="2400">
                <a:solidFill>
                  <a:schemeClr val="tx1"/>
                </a:solidFill>
                <a:latin typeface="Times New Roman" pitchFamily="18" charset="0"/>
              </a:defRPr>
            </a:lvl8pPr>
            <a:lvl9pPr marL="3565525" defTabSz="868363" eaLnBrk="0" fontAlgn="base" hangingPunct="0">
              <a:spcBef>
                <a:spcPct val="0"/>
              </a:spcBef>
              <a:spcAft>
                <a:spcPct val="0"/>
              </a:spcAft>
              <a:defRPr sz="2400">
                <a:solidFill>
                  <a:schemeClr val="tx1"/>
                </a:solidFill>
                <a:latin typeface="Times New Roman" pitchFamily="18" charset="0"/>
              </a:defRPr>
            </a:lvl9pPr>
          </a:lstStyle>
          <a:p>
            <a:pPr algn="ctr">
              <a:lnSpc>
                <a:spcPct val="90000"/>
              </a:lnSpc>
              <a:defRPr/>
            </a:pPr>
            <a:r>
              <a:rPr lang="en-US" altLang="ja-JP" sz="1200" b="0" smtClean="0">
                <a:latin typeface="Arial" charset="0"/>
              </a:rPr>
              <a:t>Page </a:t>
            </a:r>
            <a:fld id="{64F960D5-D35A-4E49-BFC9-F333CE77963D}" type="slidenum">
              <a:rPr lang="en-US" altLang="ja-JP" sz="1200" b="0" smtClean="0">
                <a:latin typeface="Arial" charset="0"/>
              </a:rPr>
              <a:pPr algn="ctr">
                <a:lnSpc>
                  <a:spcPct val="90000"/>
                </a:lnSpc>
                <a:defRPr/>
              </a:pPr>
              <a:t>‹#›</a:t>
            </a:fld>
            <a:endParaRPr lang="en-US" altLang="ja-JP" sz="1200" b="0" smtClean="0">
              <a:latin typeface="Arial" charset="0"/>
            </a:endParaRPr>
          </a:p>
        </p:txBody>
      </p:sp>
      <p:sp>
        <p:nvSpPr>
          <p:cNvPr id="8197" name="Line 8"/>
          <p:cNvSpPr>
            <a:spLocks noChangeShapeType="1"/>
          </p:cNvSpPr>
          <p:nvPr/>
        </p:nvSpPr>
        <p:spPr bwMode="auto">
          <a:xfrm>
            <a:off x="301625" y="6329363"/>
            <a:ext cx="86058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198" name="Line 9"/>
          <p:cNvSpPr>
            <a:spLocks noChangeShapeType="1"/>
          </p:cNvSpPr>
          <p:nvPr/>
        </p:nvSpPr>
        <p:spPr bwMode="auto">
          <a:xfrm>
            <a:off x="280988" y="455613"/>
            <a:ext cx="86042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 name="頁尾版面配置區 1"/>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smtClean="0"/>
            </a:lvl1pPr>
          </a:lstStyle>
          <a:p>
            <a:pPr>
              <a:defRPr/>
            </a:pPr>
            <a:endParaRPr lang="zh-TW" altLang="en-US"/>
          </a:p>
        </p:txBody>
      </p:sp>
      <p:sp>
        <p:nvSpPr>
          <p:cNvPr id="3" name="投影片圖像版面配置區 2"/>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4" name="備忘稿版面配置區 3"/>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Tree>
    <p:extLst>
      <p:ext uri="{BB962C8B-B14F-4D97-AF65-F5344CB8AC3E}">
        <p14:creationId xmlns:p14="http://schemas.microsoft.com/office/powerpoint/2010/main" val="3971973892"/>
      </p:ext>
    </p:extLst>
  </p:cSld>
  <p:clrMap bg1="lt1" tx1="dk1" bg2="lt2" tx2="dk2" accent1="accent1" accent2="accent2" accent3="accent3" accent4="accent4" accent5="accent5" accent6="accent6" hlink="hlink" folHlink="folHlink"/>
  <p:hf hdr="0" dt="0"/>
  <p:notesStyle>
    <a:lvl1pPr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ftr" sz="quarter" idx="4"/>
          </p:nvPr>
        </p:nvSpPr>
        <p:spPr bwMode="auto">
          <a:xfrm>
            <a:off x="4953000" y="6477000"/>
            <a:ext cx="3886200" cy="7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endParaRPr lang="en-US" altLang="ja-JP" sz="1200"/>
          </a:p>
        </p:txBody>
      </p:sp>
      <p:sp>
        <p:nvSpPr>
          <p:cNvPr id="9219" name="Rectangle 2"/>
          <p:cNvSpPr>
            <a:spLocks noGrp="1" noRot="1" noChangeAspect="1" noChangeArrowheads="1" noTextEdit="1"/>
          </p:cNvSpPr>
          <p:nvPr>
            <p:ph type="sldImg"/>
          </p:nvPr>
        </p:nvSpPr>
        <p:spPr bwMode="auto">
          <a:xfrm>
            <a:off x="309563" y="623888"/>
            <a:ext cx="3011487" cy="2257425"/>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0" name="Rectangle 3"/>
          <p:cNvSpPr>
            <a:spLocks noGrp="1" noChangeArrowheads="1"/>
          </p:cNvSpPr>
          <p:nvPr>
            <p:ph type="body" idx="1"/>
          </p:nvPr>
        </p:nvSpPr>
        <p:spPr bwMode="auto">
          <a:xfrm>
            <a:off x="3600450" y="620713"/>
            <a:ext cx="5259388" cy="5478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ja-JP" smtClean="0"/>
              <a:t>Title Slide</a:t>
            </a:r>
          </a:p>
          <a:p>
            <a:pPr>
              <a:lnSpc>
                <a:spcPct val="90000"/>
              </a:lnSpc>
            </a:pPr>
            <a:r>
              <a:rPr lang="en-US" altLang="ja-JP" smtClean="0"/>
              <a:t>If your Presentation Title is very long you may need to use plain text instead of bold or modify the font size to fit.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ftr" sz="quarter" idx="4"/>
          </p:nvPr>
        </p:nvSpPr>
        <p:spPr bwMode="auto">
          <a:xfrm>
            <a:off x="4953000" y="6477000"/>
            <a:ext cx="3886200" cy="7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endParaRPr lang="en-US" altLang="ja-JP" sz="1200"/>
          </a:p>
        </p:txBody>
      </p:sp>
      <p:sp>
        <p:nvSpPr>
          <p:cNvPr id="10243" name="Rectangle 2"/>
          <p:cNvSpPr>
            <a:spLocks noGrp="1" noRot="1" noChangeAspect="1" noChangeArrowheads="1" noTextEdit="1"/>
          </p:cNvSpPr>
          <p:nvPr>
            <p:ph type="sldImg"/>
          </p:nvPr>
        </p:nvSpPr>
        <p:spPr bwMode="auto">
          <a:xfrm>
            <a:off x="280988" y="700088"/>
            <a:ext cx="3011487" cy="2257425"/>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ChangeArrowheads="1"/>
          </p:cNvSpPr>
          <p:nvPr/>
        </p:nvSpPr>
        <p:spPr bwMode="auto">
          <a:xfrm>
            <a:off x="3708400" y="636588"/>
            <a:ext cx="5167313" cy="543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This template should only be used for on-screen presentations. Using the other templates for on-screen or PC projected presentations may result colors that appear too dark when projected and an image area that does not fill the screen. Conversely, this template should not be used for 35mm slides as it is not set up to the correct aspect ratio for that application.</a:t>
            </a:r>
          </a:p>
          <a:p>
            <a:pPr>
              <a:lnSpc>
                <a:spcPct val="90000"/>
              </a:lnSpc>
              <a:spcBef>
                <a:spcPct val="40000"/>
              </a:spcBef>
            </a:pPr>
            <a:r>
              <a:rPr lang="en-US" altLang="ja-JP" sz="1600" b="0">
                <a:solidFill>
                  <a:schemeClr val="tx1"/>
                </a:solidFill>
              </a:rPr>
              <a:t>This template may also be used for overheads, with some modifications: Change the background to clear and text color to bright or dark colors for better visibility.</a:t>
            </a:r>
          </a:p>
          <a:p>
            <a:pPr>
              <a:lnSpc>
                <a:spcPct val="90000"/>
              </a:lnSpc>
              <a:spcBef>
                <a:spcPct val="40000"/>
              </a:spcBef>
            </a:pPr>
            <a:endParaRPr lang="en-US" altLang="ja-JP" sz="1600" b="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ftr" sz="quarter" idx="4"/>
          </p:nvPr>
        </p:nvSpPr>
        <p:spPr bwMode="auto">
          <a:xfrm>
            <a:off x="4953000" y="6477000"/>
            <a:ext cx="3886200" cy="7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endParaRPr lang="en-US" altLang="ja-JP" sz="1200"/>
          </a:p>
        </p:txBody>
      </p:sp>
      <p:sp>
        <p:nvSpPr>
          <p:cNvPr id="11267" name="Rectangle 2"/>
          <p:cNvSpPr>
            <a:spLocks noGrp="1" noRot="1" noChangeAspect="1" noChangeArrowheads="1" noTextEdit="1"/>
          </p:cNvSpPr>
          <p:nvPr>
            <p:ph type="sldImg"/>
          </p:nvPr>
        </p:nvSpPr>
        <p:spPr bwMode="auto">
          <a:xfrm>
            <a:off x="309563" y="623888"/>
            <a:ext cx="3011487" cy="2257425"/>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p:cNvSpPr>
            <a:spLocks noChangeArrowheads="1"/>
          </p:cNvSpPr>
          <p:nvPr/>
        </p:nvSpPr>
        <p:spPr bwMode="auto">
          <a:xfrm>
            <a:off x="3597275" y="652463"/>
            <a:ext cx="5246688" cy="535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All text is Arial.</a:t>
            </a:r>
          </a:p>
          <a:p>
            <a:pPr>
              <a:lnSpc>
                <a:spcPct val="90000"/>
              </a:lnSpc>
              <a:spcBef>
                <a:spcPct val="40000"/>
              </a:spcBef>
            </a:pPr>
            <a:r>
              <a:rPr lang="en-US" altLang="ja-JP" sz="1600" b="0">
                <a:solidFill>
                  <a:schemeClr val="tx1"/>
                </a:solidFill>
              </a:rPr>
              <a:t>Headline text size starts at  48pt. and should never be smaller than 40 pt.</a:t>
            </a:r>
          </a:p>
          <a:p>
            <a:pPr>
              <a:lnSpc>
                <a:spcPct val="90000"/>
              </a:lnSpc>
              <a:spcBef>
                <a:spcPct val="40000"/>
              </a:spcBef>
            </a:pPr>
            <a:r>
              <a:rPr lang="en-US" altLang="ja-JP" sz="1600" b="0">
                <a:solidFill>
                  <a:schemeClr val="tx1"/>
                </a:solidFill>
              </a:rPr>
              <a:t>Level one bullet text begins at 32 pt. and should never be smaller than 24 pt. </a:t>
            </a:r>
          </a:p>
          <a:p>
            <a:pPr>
              <a:lnSpc>
                <a:spcPct val="90000"/>
              </a:lnSpc>
              <a:spcBef>
                <a:spcPct val="40000"/>
              </a:spcBef>
            </a:pPr>
            <a:r>
              <a:rPr lang="en-US" altLang="ja-JP" sz="1600" b="0">
                <a:solidFill>
                  <a:schemeClr val="tx1"/>
                </a:solidFill>
              </a:rPr>
              <a:t>Level two bullet text begins at 28 pt. and should never be smaller than 20 pt.</a:t>
            </a:r>
          </a:p>
          <a:p>
            <a:pPr>
              <a:lnSpc>
                <a:spcPct val="90000"/>
              </a:lnSpc>
              <a:spcBef>
                <a:spcPct val="40000"/>
              </a:spcBef>
            </a:pPr>
            <a:r>
              <a:rPr lang="en-US" altLang="ja-JP" sz="1600" b="0">
                <a:solidFill>
                  <a:schemeClr val="tx1"/>
                </a:solidFill>
              </a:rPr>
              <a:t>Level three bullet text begins at 24 pt. and should never be smaller than 18 pt.</a:t>
            </a:r>
          </a:p>
          <a:p>
            <a:pPr>
              <a:lnSpc>
                <a:spcPct val="90000"/>
              </a:lnSpc>
              <a:spcBef>
                <a:spcPct val="40000"/>
              </a:spcBef>
            </a:pPr>
            <a:r>
              <a:rPr lang="en-US" altLang="ja-JP" sz="1600" b="0">
                <a:solidFill>
                  <a:schemeClr val="tx1"/>
                </a:solidFill>
              </a:rPr>
              <a:t>Callout text on illustrations and footnotes should be a minimum or 16 pt. At no time should any text smaller that 16 pt. be used.</a:t>
            </a:r>
          </a:p>
          <a:p>
            <a:pPr>
              <a:lnSpc>
                <a:spcPct val="90000"/>
              </a:lnSpc>
              <a:spcBef>
                <a:spcPct val="40000"/>
              </a:spcBef>
            </a:pPr>
            <a:r>
              <a:rPr lang="en-US" altLang="ja-JP" sz="1600" b="0">
                <a:solidFill>
                  <a:schemeClr val="tx1"/>
                </a:solidFill>
              </a:rPr>
              <a:t>For maximum contrast it is recommended that all text  be white except for headlines and key words.  Emphasize key words by using italics or yellow. Underlining should be avoided.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ftr" sz="quarter" idx="4"/>
          </p:nvPr>
        </p:nvSpPr>
        <p:spPr bwMode="auto">
          <a:xfrm>
            <a:off x="4953000" y="6477000"/>
            <a:ext cx="3886200" cy="7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endParaRPr lang="en-US" altLang="ja-JP" sz="1200"/>
          </a:p>
        </p:txBody>
      </p:sp>
      <p:sp>
        <p:nvSpPr>
          <p:cNvPr id="12291" name="Rectangle 2"/>
          <p:cNvSpPr>
            <a:spLocks noGrp="1" noRot="1" noChangeAspect="1" noChangeArrowheads="1" noTextEdit="1"/>
          </p:cNvSpPr>
          <p:nvPr>
            <p:ph type="sldImg"/>
          </p:nvPr>
        </p:nvSpPr>
        <p:spPr bwMode="auto">
          <a:xfrm>
            <a:off x="309563" y="623888"/>
            <a:ext cx="3011487" cy="2257425"/>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p:cNvSpPr>
            <a:spLocks noChangeArrowheads="1"/>
          </p:cNvSpPr>
          <p:nvPr/>
        </p:nvSpPr>
        <p:spPr bwMode="auto">
          <a:xfrm>
            <a:off x="3613150" y="649288"/>
            <a:ext cx="5240338" cy="550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Slide title is 48pt. Arial. </a:t>
            </a:r>
          </a:p>
          <a:p>
            <a:pPr>
              <a:lnSpc>
                <a:spcPct val="90000"/>
              </a:lnSpc>
              <a:spcBef>
                <a:spcPct val="40000"/>
              </a:spcBef>
            </a:pPr>
            <a:r>
              <a:rPr lang="en-US" altLang="ja-JP" sz="1600" b="0">
                <a:solidFill>
                  <a:schemeClr val="tx1"/>
                </a:solidFill>
              </a:rPr>
              <a:t>First level text is 32pt Arial bold with round bullet.</a:t>
            </a:r>
          </a:p>
          <a:p>
            <a:pPr>
              <a:lnSpc>
                <a:spcPct val="90000"/>
              </a:lnSpc>
              <a:spcBef>
                <a:spcPct val="40000"/>
              </a:spcBef>
            </a:pPr>
            <a:r>
              <a:rPr lang="en-US" altLang="ja-JP" sz="1600" b="0">
                <a:solidFill>
                  <a:schemeClr val="tx1"/>
                </a:solidFill>
              </a:rPr>
              <a:t>Second level text is 28pt. Arial bold with en dash.</a:t>
            </a:r>
          </a:p>
          <a:p>
            <a:pPr>
              <a:lnSpc>
                <a:spcPct val="90000"/>
              </a:lnSpc>
              <a:spcBef>
                <a:spcPct val="40000"/>
              </a:spcBef>
            </a:pPr>
            <a:r>
              <a:rPr lang="en-US" altLang="ja-JP" sz="1600" b="0">
                <a:solidFill>
                  <a:schemeClr val="tx1"/>
                </a:solidFill>
              </a:rPr>
              <a:t>Third level text is 24pt. Arial bold with en dash.</a:t>
            </a:r>
          </a:p>
          <a:p>
            <a:pPr>
              <a:lnSpc>
                <a:spcPct val="90000"/>
              </a:lnSpc>
              <a:spcBef>
                <a:spcPct val="40000"/>
              </a:spcBef>
            </a:pPr>
            <a:r>
              <a:rPr lang="en-US" altLang="ja-JP" sz="1600" b="0">
                <a:solidFill>
                  <a:schemeClr val="tx1"/>
                </a:solidFill>
              </a:rPr>
              <a:t>Confidential notation, if required, should be 16 pt. Arial bold and be positioned flush right in the upper right hand corner.</a:t>
            </a:r>
          </a:p>
          <a:p>
            <a:pPr>
              <a:lnSpc>
                <a:spcPct val="90000"/>
              </a:lnSpc>
              <a:spcBef>
                <a:spcPct val="40000"/>
              </a:spcBef>
            </a:pPr>
            <a:r>
              <a:rPr lang="en-US" altLang="ja-JP" sz="1600" b="0">
                <a:solidFill>
                  <a:schemeClr val="tx1"/>
                </a:solidFill>
              </a:rPr>
              <a:t>Titles can be center or left-aligned.  Always left-align bullet points </a:t>
            </a:r>
          </a:p>
          <a:p>
            <a:pPr>
              <a:lnSpc>
                <a:spcPct val="95000"/>
              </a:lnSpc>
            </a:pPr>
            <a:endParaRPr lang="en-US" altLang="ja-JP" sz="1600" b="0">
              <a:solidFill>
                <a:schemeClr val="tx1"/>
              </a:solidFill>
            </a:endParaRPr>
          </a:p>
          <a:p>
            <a:pPr>
              <a:lnSpc>
                <a:spcPct val="95000"/>
              </a:lnSpc>
            </a:pPr>
            <a:r>
              <a:rPr lang="en-US" altLang="ja-JP" sz="1600" b="0">
                <a:solidFill>
                  <a:schemeClr val="tx1"/>
                </a:solidFill>
              </a:rPr>
              <a:t>Capitalize As Needed for emphasis; AVOID ALL CAPS</a:t>
            </a:r>
          </a:p>
        </p:txBody>
      </p:sp>
      <p:sp>
        <p:nvSpPr>
          <p:cNvPr id="12293" name="Line 4"/>
          <p:cNvSpPr>
            <a:spLocks noChangeShapeType="1"/>
          </p:cNvSpPr>
          <p:nvPr/>
        </p:nvSpPr>
        <p:spPr bwMode="auto">
          <a:xfrm flipH="1" flipV="1">
            <a:off x="3097213" y="792163"/>
            <a:ext cx="528637" cy="1249362"/>
          </a:xfrm>
          <a:prstGeom prst="line">
            <a:avLst/>
          </a:prstGeom>
          <a:noFill/>
          <a:ln w="12700">
            <a:solidFill>
              <a:schemeClr val="hlink"/>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ftr" sz="quarter" idx="4"/>
          </p:nvPr>
        </p:nvSpPr>
        <p:spPr bwMode="auto">
          <a:xfrm>
            <a:off x="4953000" y="6477000"/>
            <a:ext cx="3886200" cy="7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endParaRPr lang="en-US" altLang="ja-JP" sz="1200"/>
          </a:p>
        </p:txBody>
      </p:sp>
      <p:sp>
        <p:nvSpPr>
          <p:cNvPr id="13315" name="Rectangle 2"/>
          <p:cNvSpPr>
            <a:spLocks noGrp="1" noRot="1" noChangeAspect="1" noChangeArrowheads="1" noTextEdit="1"/>
          </p:cNvSpPr>
          <p:nvPr>
            <p:ph type="sldImg"/>
          </p:nvPr>
        </p:nvSpPr>
        <p:spPr bwMode="auto">
          <a:xfrm>
            <a:off x="309563" y="623888"/>
            <a:ext cx="3011487" cy="2257425"/>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xfrm>
            <a:off x="3770313" y="631825"/>
            <a:ext cx="4752975" cy="5499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ja-JP" sz="1600" smtClean="0"/>
              <a:t>Line graph showing recommended color palette.</a:t>
            </a:r>
          </a:p>
          <a:p>
            <a:pPr>
              <a:lnSpc>
                <a:spcPct val="90000"/>
              </a:lnSpc>
            </a:pPr>
            <a:r>
              <a:rPr lang="en-US" altLang="ja-JP" sz="1600" smtClean="0"/>
              <a:t>Graph callouts are Arial bold.</a:t>
            </a:r>
          </a:p>
          <a:p>
            <a:pPr>
              <a:lnSpc>
                <a:spcPct val="90000"/>
              </a:lnSpc>
            </a:pPr>
            <a:r>
              <a:rPr lang="en-US" altLang="ja-JP" sz="1600" smtClean="0"/>
              <a:t>Tick marks on vertical and horizontal axis appear to the outside of the axis only.</a:t>
            </a:r>
          </a:p>
          <a:p>
            <a:pPr>
              <a:lnSpc>
                <a:spcPct val="90000"/>
              </a:lnSpc>
            </a:pPr>
            <a:r>
              <a:rPr lang="en-US" altLang="ja-JP" sz="1600" smtClean="0"/>
              <a:t>Line thickness for data should be the thickest  available in the graphing program.</a:t>
            </a:r>
          </a:p>
          <a:p>
            <a:pPr>
              <a:lnSpc>
                <a:spcPct val="90000"/>
              </a:lnSpc>
            </a:pPr>
            <a:r>
              <a:rPr lang="en-US" altLang="ja-JP" sz="1600" smtClean="0"/>
              <a:t>Footnotes are 16pt. Arial bold and align flush right.</a:t>
            </a:r>
          </a:p>
          <a:p>
            <a:pPr>
              <a:lnSpc>
                <a:spcPct val="90000"/>
              </a:lnSpc>
            </a:pPr>
            <a:r>
              <a:rPr lang="en-US" altLang="ja-JP" sz="1600" smtClean="0"/>
              <a:t>When possible use MS Graph as opposed to Excel for compatibility</a:t>
            </a:r>
          </a:p>
          <a:p>
            <a:pPr>
              <a:lnSpc>
                <a:spcPct val="90000"/>
              </a:lnSpc>
            </a:pPr>
            <a:r>
              <a:rPr lang="en-US" altLang="ja-JP" sz="1600" smtClean="0"/>
              <a:t>If using Excel, ungroup the charts convert to ppt objects and re-adjust the colors and fonts</a:t>
            </a:r>
          </a:p>
          <a:p>
            <a:pPr>
              <a:lnSpc>
                <a:spcPct val="90000"/>
              </a:lnSpc>
            </a:pPr>
            <a:r>
              <a:rPr lang="en-US" altLang="ja-JP" sz="1600" smtClean="0"/>
              <a:t>Use a minimum of high resolution bitmaps or screen captions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bwMode="auto">
          <a:xfrm>
            <a:off x="309563" y="623888"/>
            <a:ext cx="3011487" cy="2257425"/>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noChangeArrowheads="1"/>
          </p:cNvSpPr>
          <p:nvPr>
            <p:ph type="body" idx="1"/>
          </p:nvPr>
        </p:nvSpPr>
        <p:spPr bwMode="auto">
          <a:xfrm>
            <a:off x="3600450" y="620713"/>
            <a:ext cx="5259388" cy="5478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en-US" altLang="ja-JP" sz="16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24618401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19641469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400800" y="457200"/>
            <a:ext cx="1828800" cy="51244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914400" y="457200"/>
            <a:ext cx="5334000" cy="51244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85908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3968316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16685840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14400" y="1828800"/>
            <a:ext cx="3581400" cy="3752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828800"/>
            <a:ext cx="3581400" cy="3752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1414361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8415811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7774483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09565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49818118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0932095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FFFF"/>
            </a:gs>
            <a:gs pos="100000">
              <a:srgbClr val="FFFFFF"/>
            </a:gs>
          </a:gsLst>
          <a:path path="rect">
            <a:fillToRect l="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41388" y="457200"/>
            <a:ext cx="72612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Slide Title</a:t>
            </a:r>
          </a:p>
        </p:txBody>
      </p:sp>
      <p:sp>
        <p:nvSpPr>
          <p:cNvPr id="1027" name="Rectangle 3"/>
          <p:cNvSpPr>
            <a:spLocks noGrp="1" noChangeArrowheads="1"/>
          </p:cNvSpPr>
          <p:nvPr>
            <p:ph type="body" idx="1"/>
          </p:nvPr>
        </p:nvSpPr>
        <p:spPr bwMode="auto">
          <a:xfrm>
            <a:off x="914400" y="1828800"/>
            <a:ext cx="7315200" cy="375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Body Text</a:t>
            </a:r>
          </a:p>
          <a:p>
            <a:pPr lvl="1"/>
            <a:r>
              <a:rPr lang="en-US" altLang="ja-JP" smtClean="0"/>
              <a:t> Second Level</a:t>
            </a:r>
          </a:p>
          <a:p>
            <a:pPr lvl="2"/>
            <a:r>
              <a:rPr lang="en-US" altLang="ja-JP" smtClean="0"/>
              <a:t>Third Level</a:t>
            </a:r>
          </a:p>
        </p:txBody>
      </p:sp>
      <p:sp>
        <p:nvSpPr>
          <p:cNvPr id="1028" name="Text Box 5"/>
          <p:cNvSpPr txBox="1">
            <a:spLocks noChangeArrowheads="1"/>
          </p:cNvSpPr>
          <p:nvPr userDrawn="1"/>
        </p:nvSpPr>
        <p:spPr bwMode="auto">
          <a:xfrm>
            <a:off x="4572000" y="6505575"/>
            <a:ext cx="3505200" cy="342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8000" rIns="18000" bIns="18000">
            <a:spAutoFit/>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pPr algn="r"/>
            <a:r>
              <a:rPr lang="en-US" altLang="ja-JP" sz="1000" dirty="0">
                <a:solidFill>
                  <a:srgbClr val="3366FF"/>
                </a:solidFill>
                <a:latin typeface="Arial Narrow" pitchFamily="34" charset="0"/>
                <a:ea typeface="ＭＳ Ｐゴシック" pitchFamily="34" charset="-128"/>
              </a:rPr>
              <a:t>Joint Symposium of  </a:t>
            </a:r>
            <a:r>
              <a:rPr lang="en-US" altLang="ja-JP" sz="1000" dirty="0">
                <a:solidFill>
                  <a:srgbClr val="0000FF"/>
                </a:solidFill>
                <a:latin typeface="Arial Narrow" pitchFamily="34" charset="0"/>
                <a:ea typeface="ＭＳ Ｐゴシック" pitchFamily="34" charset="-128"/>
              </a:rPr>
              <a:t>e-Manufacturing and Design Collaboration </a:t>
            </a:r>
            <a:r>
              <a:rPr lang="en-US" altLang="ja-JP" sz="1000" dirty="0" smtClean="0">
                <a:solidFill>
                  <a:srgbClr val="0000FF"/>
                </a:solidFill>
                <a:latin typeface="Arial Narrow" pitchFamily="34" charset="0"/>
                <a:ea typeface="ＭＳ Ｐゴシック" pitchFamily="34" charset="-128"/>
              </a:rPr>
              <a:t>20</a:t>
            </a:r>
            <a:r>
              <a:rPr lang="en-US" altLang="zh-TW" sz="1000" dirty="0" smtClean="0">
                <a:solidFill>
                  <a:srgbClr val="0000FF"/>
                </a:solidFill>
                <a:latin typeface="Arial Narrow" pitchFamily="34" charset="0"/>
                <a:ea typeface="ＭＳ Ｐゴシック" pitchFamily="34" charset="-128"/>
              </a:rPr>
              <a:t>19</a:t>
            </a:r>
            <a:endParaRPr lang="en-US" altLang="ja-JP" sz="1000" dirty="0">
              <a:solidFill>
                <a:srgbClr val="0000FF"/>
              </a:solidFill>
              <a:latin typeface="Arial Narrow" pitchFamily="34" charset="0"/>
              <a:ea typeface="ＭＳ Ｐゴシック" pitchFamily="34" charset="-128"/>
            </a:endParaRPr>
          </a:p>
          <a:p>
            <a:pPr algn="r"/>
            <a:r>
              <a:rPr lang="en-US" altLang="ja-JP" sz="1000" dirty="0">
                <a:solidFill>
                  <a:srgbClr val="3366FF"/>
                </a:solidFill>
                <a:latin typeface="Arial Narrow" pitchFamily="34" charset="0"/>
                <a:ea typeface="ＭＳ Ｐゴシック" pitchFamily="34" charset="-128"/>
              </a:rPr>
              <a:t>and</a:t>
            </a:r>
            <a:r>
              <a:rPr lang="en-US" altLang="ja-JP" sz="1000" dirty="0">
                <a:solidFill>
                  <a:srgbClr val="0000FF"/>
                </a:solidFill>
                <a:latin typeface="Arial Narrow" pitchFamily="34" charset="0"/>
                <a:ea typeface="ＭＳ Ｐゴシック" pitchFamily="34" charset="-128"/>
              </a:rPr>
              <a:t> International Symposium on Semiconductor Manufacturing </a:t>
            </a:r>
            <a:r>
              <a:rPr lang="en-US" altLang="ja-JP" sz="1000" dirty="0" smtClean="0">
                <a:solidFill>
                  <a:srgbClr val="0000FF"/>
                </a:solidFill>
                <a:latin typeface="Arial Narrow" pitchFamily="34" charset="0"/>
                <a:ea typeface="ＭＳ Ｐゴシック" pitchFamily="34" charset="-128"/>
              </a:rPr>
              <a:t>2</a:t>
            </a:r>
            <a:r>
              <a:rPr lang="en-US" altLang="zh-TW" sz="1000" dirty="0" smtClean="0">
                <a:solidFill>
                  <a:srgbClr val="0000FF"/>
                </a:solidFill>
                <a:latin typeface="Arial Narrow" pitchFamily="34" charset="0"/>
                <a:ea typeface="ＭＳ Ｐゴシック" pitchFamily="34" charset="-128"/>
              </a:rPr>
              <a:t>019</a:t>
            </a:r>
            <a:endParaRPr lang="en-US" altLang="ja-JP" sz="1000" dirty="0">
              <a:solidFill>
                <a:srgbClr val="0000FF"/>
              </a:solidFill>
              <a:latin typeface="Arial Narrow" pitchFamily="34" charset="0"/>
              <a:ea typeface="ＭＳ Ｐゴシック" pitchFamily="34" charset="-128"/>
            </a:endParaRPr>
          </a:p>
        </p:txBody>
      </p:sp>
      <p:sp>
        <p:nvSpPr>
          <p:cNvPr id="1029" name="Text Box 6"/>
          <p:cNvSpPr txBox="1">
            <a:spLocks noChangeArrowheads="1"/>
          </p:cNvSpPr>
          <p:nvPr userDrawn="1"/>
        </p:nvSpPr>
        <p:spPr bwMode="auto">
          <a:xfrm>
            <a:off x="8915400" y="6629400"/>
            <a:ext cx="220663" cy="2174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18000" rIns="18000" bIns="18000">
            <a:spAutoFit/>
          </a:bodyPr>
          <a:lstStyle>
            <a:lvl1pPr>
              <a:defRPr sz="2000" b="1">
                <a:solidFill>
                  <a:srgbClr val="FFFF00"/>
                </a:solidFill>
                <a:latin typeface="Arial" charset="0"/>
              </a:defRPr>
            </a:lvl1pPr>
            <a:lvl2pPr marL="742950" indent="-285750">
              <a:defRPr sz="2000" b="1">
                <a:solidFill>
                  <a:srgbClr val="FFFF00"/>
                </a:solidFill>
                <a:latin typeface="Arial" charset="0"/>
              </a:defRPr>
            </a:lvl2pPr>
            <a:lvl3pPr marL="1143000" indent="-228600">
              <a:defRPr sz="2000" b="1">
                <a:solidFill>
                  <a:srgbClr val="FFFF00"/>
                </a:solidFill>
                <a:latin typeface="Arial" charset="0"/>
              </a:defRPr>
            </a:lvl3pPr>
            <a:lvl4pPr marL="1600200" indent="-228600">
              <a:defRPr sz="2000" b="1">
                <a:solidFill>
                  <a:srgbClr val="FFFF00"/>
                </a:solidFill>
                <a:latin typeface="Arial" charset="0"/>
              </a:defRPr>
            </a:lvl4pPr>
            <a:lvl5pPr marL="2057400" indent="-228600">
              <a:defRPr sz="2000" b="1">
                <a:solidFill>
                  <a:srgbClr val="FFFF00"/>
                </a:solidFill>
                <a:latin typeface="Arial" charset="0"/>
              </a:defRPr>
            </a:lvl5pPr>
            <a:lvl6pPr marL="2514600" indent="-228600" eaLnBrk="0" fontAlgn="base" hangingPunct="0">
              <a:spcBef>
                <a:spcPct val="0"/>
              </a:spcBef>
              <a:spcAft>
                <a:spcPct val="0"/>
              </a:spcAft>
              <a:defRPr sz="2000" b="1">
                <a:solidFill>
                  <a:srgbClr val="FFFF00"/>
                </a:solidFill>
                <a:latin typeface="Arial" charset="0"/>
              </a:defRPr>
            </a:lvl6pPr>
            <a:lvl7pPr marL="2971800" indent="-228600" eaLnBrk="0" fontAlgn="base" hangingPunct="0">
              <a:spcBef>
                <a:spcPct val="0"/>
              </a:spcBef>
              <a:spcAft>
                <a:spcPct val="0"/>
              </a:spcAft>
              <a:defRPr sz="2000" b="1">
                <a:solidFill>
                  <a:srgbClr val="FFFF00"/>
                </a:solidFill>
                <a:latin typeface="Arial" charset="0"/>
              </a:defRPr>
            </a:lvl7pPr>
            <a:lvl8pPr marL="3429000" indent="-228600" eaLnBrk="0" fontAlgn="base" hangingPunct="0">
              <a:spcBef>
                <a:spcPct val="0"/>
              </a:spcBef>
              <a:spcAft>
                <a:spcPct val="0"/>
              </a:spcAft>
              <a:defRPr sz="2000" b="1">
                <a:solidFill>
                  <a:srgbClr val="FFFF00"/>
                </a:solidFill>
                <a:latin typeface="Arial" charset="0"/>
              </a:defRPr>
            </a:lvl8pPr>
            <a:lvl9pPr marL="3886200" indent="-228600" eaLnBrk="0" fontAlgn="base" hangingPunct="0">
              <a:spcBef>
                <a:spcPct val="0"/>
              </a:spcBef>
              <a:spcAft>
                <a:spcPct val="0"/>
              </a:spcAft>
              <a:defRPr sz="2000" b="1">
                <a:solidFill>
                  <a:srgbClr val="FFFF00"/>
                </a:solidFill>
                <a:latin typeface="Arial" charset="0"/>
              </a:defRPr>
            </a:lvl9pPr>
          </a:lstStyle>
          <a:p>
            <a:fld id="{84B3078D-1C6D-42C2-90C2-E2E2A47100BF}" type="slidenum">
              <a:rPr lang="ja-JP" altLang="en-US" sz="1200">
                <a:solidFill>
                  <a:srgbClr val="0000FF"/>
                </a:solidFill>
                <a:ea typeface="ＭＳ Ｐゴシック" pitchFamily="34" charset="-128"/>
              </a:rPr>
              <a:pPr/>
              <a:t>‹#›</a:t>
            </a:fld>
            <a:endParaRPr lang="en-US" altLang="ja-JP" sz="1200" dirty="0">
              <a:solidFill>
                <a:srgbClr val="0000FF"/>
              </a:solidFill>
              <a:ea typeface="ＭＳ Ｐゴシック" pitchFamily="34" charset="-128"/>
            </a:endParaRPr>
          </a:p>
        </p:txBody>
      </p:sp>
      <p:sp>
        <p:nvSpPr>
          <p:cNvPr id="1030" name="Line 7"/>
          <p:cNvSpPr>
            <a:spLocks noChangeShapeType="1"/>
          </p:cNvSpPr>
          <p:nvPr userDrawn="1"/>
        </p:nvSpPr>
        <p:spPr bwMode="auto">
          <a:xfrm>
            <a:off x="0" y="6477000"/>
            <a:ext cx="9144000" cy="0"/>
          </a:xfrm>
          <a:prstGeom prst="line">
            <a:avLst/>
          </a:prstGeom>
          <a:noFill/>
          <a:ln w="1270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grpSp>
        <p:nvGrpSpPr>
          <p:cNvPr id="4" name="群組 3"/>
          <p:cNvGrpSpPr/>
          <p:nvPr userDrawn="1"/>
        </p:nvGrpSpPr>
        <p:grpSpPr>
          <a:xfrm>
            <a:off x="0" y="6496050"/>
            <a:ext cx="3667501" cy="361950"/>
            <a:chOff x="0" y="6496050"/>
            <a:chExt cx="3667501" cy="361950"/>
          </a:xfrm>
        </p:grpSpPr>
        <p:pic>
          <p:nvPicPr>
            <p:cNvPr id="7171" name="Picture 3" descr="GSA_logo_RGB"/>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173288" y="6542025"/>
              <a:ext cx="810000" cy="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cfp_jointSymposium2011_000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496844"/>
              <a:ext cx="8493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cfp_jointSymposium2011_000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9313" y="6496050"/>
              <a:ext cx="1323975"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0" descr="ISSM_logo"/>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983288" y="6497638"/>
              <a:ext cx="68421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rtl="0" eaLnBrk="0" fontAlgn="base" hangingPunct="0">
        <a:lnSpc>
          <a:spcPct val="89000"/>
        </a:lnSpc>
        <a:spcBef>
          <a:spcPct val="0"/>
        </a:spcBef>
        <a:spcAft>
          <a:spcPct val="0"/>
        </a:spcAft>
        <a:defRPr sz="3600" b="1">
          <a:solidFill>
            <a:srgbClr val="0000FF"/>
          </a:solidFill>
          <a:latin typeface="+mj-lt"/>
          <a:ea typeface="+mj-ea"/>
          <a:cs typeface="+mj-cs"/>
        </a:defRPr>
      </a:lvl1pPr>
      <a:lvl2pPr algn="l" rtl="0" eaLnBrk="0" fontAlgn="base" hangingPunct="0">
        <a:lnSpc>
          <a:spcPct val="89000"/>
        </a:lnSpc>
        <a:spcBef>
          <a:spcPct val="0"/>
        </a:spcBef>
        <a:spcAft>
          <a:spcPct val="0"/>
        </a:spcAft>
        <a:defRPr sz="3600" b="1">
          <a:solidFill>
            <a:srgbClr val="0000FF"/>
          </a:solidFill>
          <a:latin typeface="Arial Narrow" pitchFamily="34" charset="0"/>
        </a:defRPr>
      </a:lvl2pPr>
      <a:lvl3pPr algn="l" rtl="0" eaLnBrk="0" fontAlgn="base" hangingPunct="0">
        <a:lnSpc>
          <a:spcPct val="89000"/>
        </a:lnSpc>
        <a:spcBef>
          <a:spcPct val="0"/>
        </a:spcBef>
        <a:spcAft>
          <a:spcPct val="0"/>
        </a:spcAft>
        <a:defRPr sz="3600" b="1">
          <a:solidFill>
            <a:srgbClr val="0000FF"/>
          </a:solidFill>
          <a:latin typeface="Arial Narrow" pitchFamily="34" charset="0"/>
        </a:defRPr>
      </a:lvl3pPr>
      <a:lvl4pPr algn="l" rtl="0" eaLnBrk="0" fontAlgn="base" hangingPunct="0">
        <a:lnSpc>
          <a:spcPct val="89000"/>
        </a:lnSpc>
        <a:spcBef>
          <a:spcPct val="0"/>
        </a:spcBef>
        <a:spcAft>
          <a:spcPct val="0"/>
        </a:spcAft>
        <a:defRPr sz="3600" b="1">
          <a:solidFill>
            <a:srgbClr val="0000FF"/>
          </a:solidFill>
          <a:latin typeface="Arial Narrow" pitchFamily="34" charset="0"/>
        </a:defRPr>
      </a:lvl4pPr>
      <a:lvl5pPr algn="l" rtl="0" eaLnBrk="0" fontAlgn="base" hangingPunct="0">
        <a:lnSpc>
          <a:spcPct val="89000"/>
        </a:lnSpc>
        <a:spcBef>
          <a:spcPct val="0"/>
        </a:spcBef>
        <a:spcAft>
          <a:spcPct val="0"/>
        </a:spcAft>
        <a:defRPr sz="3600" b="1">
          <a:solidFill>
            <a:srgbClr val="0000FF"/>
          </a:solidFill>
          <a:latin typeface="Arial Narrow" pitchFamily="34" charset="0"/>
        </a:defRPr>
      </a:lvl5pPr>
      <a:lvl6pPr marL="457200" algn="l" rtl="0" eaLnBrk="0" fontAlgn="base" hangingPunct="0">
        <a:lnSpc>
          <a:spcPct val="89000"/>
        </a:lnSpc>
        <a:spcBef>
          <a:spcPct val="0"/>
        </a:spcBef>
        <a:spcAft>
          <a:spcPct val="0"/>
        </a:spcAft>
        <a:defRPr sz="3600" b="1">
          <a:solidFill>
            <a:srgbClr val="0000FF"/>
          </a:solidFill>
          <a:latin typeface="Arial Narrow" pitchFamily="34" charset="0"/>
        </a:defRPr>
      </a:lvl6pPr>
      <a:lvl7pPr marL="914400" algn="l" rtl="0" eaLnBrk="0" fontAlgn="base" hangingPunct="0">
        <a:lnSpc>
          <a:spcPct val="89000"/>
        </a:lnSpc>
        <a:spcBef>
          <a:spcPct val="0"/>
        </a:spcBef>
        <a:spcAft>
          <a:spcPct val="0"/>
        </a:spcAft>
        <a:defRPr sz="3600" b="1">
          <a:solidFill>
            <a:srgbClr val="0000FF"/>
          </a:solidFill>
          <a:latin typeface="Arial Narrow" pitchFamily="34" charset="0"/>
        </a:defRPr>
      </a:lvl7pPr>
      <a:lvl8pPr marL="1371600" algn="l" rtl="0" eaLnBrk="0" fontAlgn="base" hangingPunct="0">
        <a:lnSpc>
          <a:spcPct val="89000"/>
        </a:lnSpc>
        <a:spcBef>
          <a:spcPct val="0"/>
        </a:spcBef>
        <a:spcAft>
          <a:spcPct val="0"/>
        </a:spcAft>
        <a:defRPr sz="3600" b="1">
          <a:solidFill>
            <a:srgbClr val="0000FF"/>
          </a:solidFill>
          <a:latin typeface="Arial Narrow" pitchFamily="34" charset="0"/>
        </a:defRPr>
      </a:lvl8pPr>
      <a:lvl9pPr marL="1828800" algn="l" rtl="0" eaLnBrk="0" fontAlgn="base" hangingPunct="0">
        <a:lnSpc>
          <a:spcPct val="89000"/>
        </a:lnSpc>
        <a:spcBef>
          <a:spcPct val="0"/>
        </a:spcBef>
        <a:spcAft>
          <a:spcPct val="0"/>
        </a:spcAft>
        <a:defRPr sz="3600" b="1">
          <a:solidFill>
            <a:srgbClr val="0000FF"/>
          </a:solidFill>
          <a:latin typeface="Arial Narrow" pitchFamily="34" charset="0"/>
        </a:defRPr>
      </a:lvl9pPr>
    </p:titleStyle>
    <p:bodyStyle>
      <a:lvl1pPr marL="285750" indent="-285750" algn="l" rtl="0" eaLnBrk="0" fontAlgn="base" hangingPunct="0">
        <a:lnSpc>
          <a:spcPct val="94000"/>
        </a:lnSpc>
        <a:spcBef>
          <a:spcPct val="30000"/>
        </a:spcBef>
        <a:spcAft>
          <a:spcPct val="0"/>
        </a:spcAft>
        <a:buClr>
          <a:srgbClr val="0000FF"/>
        </a:buClr>
        <a:buSzPct val="50000"/>
        <a:buFont typeface="Wingdings" pitchFamily="2" charset="2"/>
        <a:buChar char="l"/>
        <a:defRPr sz="3200" b="1">
          <a:solidFill>
            <a:srgbClr val="0000FF"/>
          </a:solidFill>
          <a:latin typeface="+mn-lt"/>
          <a:ea typeface="+mn-ea"/>
          <a:cs typeface="+mn-cs"/>
        </a:defRPr>
      </a:lvl1pPr>
      <a:lvl2pPr marL="685800" indent="-228600" algn="l" rtl="0" eaLnBrk="0" fontAlgn="base" hangingPunct="0">
        <a:lnSpc>
          <a:spcPct val="94000"/>
        </a:lnSpc>
        <a:spcBef>
          <a:spcPct val="30000"/>
        </a:spcBef>
        <a:spcAft>
          <a:spcPct val="0"/>
        </a:spcAft>
        <a:buClr>
          <a:srgbClr val="0000FF"/>
        </a:buClr>
        <a:buSzPct val="50000"/>
        <a:buChar char="–"/>
        <a:defRPr sz="2800" b="1">
          <a:solidFill>
            <a:srgbClr val="0000FF"/>
          </a:solidFill>
          <a:latin typeface="+mn-lt"/>
        </a:defRPr>
      </a:lvl2pPr>
      <a:lvl3pPr marL="1143000" indent="-228600" algn="l" rtl="0" eaLnBrk="0" fontAlgn="base" hangingPunct="0">
        <a:lnSpc>
          <a:spcPct val="94000"/>
        </a:lnSpc>
        <a:spcBef>
          <a:spcPct val="30000"/>
        </a:spcBef>
        <a:spcAft>
          <a:spcPct val="0"/>
        </a:spcAft>
        <a:buClr>
          <a:srgbClr val="0000FF"/>
        </a:buClr>
        <a:buSzPct val="50000"/>
        <a:buChar char="–"/>
        <a:defRPr sz="2400" b="1">
          <a:solidFill>
            <a:srgbClr val="0000FF"/>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098550" y="762000"/>
            <a:ext cx="6946900" cy="914400"/>
          </a:xfrm>
          <a:noFill/>
        </p:spPr>
        <p:txBody>
          <a:bodyPr/>
          <a:lstStyle/>
          <a:p>
            <a:pPr algn="ctr">
              <a:lnSpc>
                <a:spcPct val="90000"/>
              </a:lnSpc>
            </a:pPr>
            <a:r>
              <a:rPr lang="en-US" altLang="ja-JP" dirty="0" smtClean="0">
                <a:ea typeface="ＭＳ Ｐゴシック" pitchFamily="34" charset="-128"/>
              </a:rPr>
              <a:t>Your Presentation Title Here</a:t>
            </a:r>
          </a:p>
        </p:txBody>
      </p:sp>
      <p:sp>
        <p:nvSpPr>
          <p:cNvPr id="2051" name="Rectangle 3"/>
          <p:cNvSpPr>
            <a:spLocks noChangeArrowheads="1"/>
          </p:cNvSpPr>
          <p:nvPr/>
        </p:nvSpPr>
        <p:spPr bwMode="auto">
          <a:xfrm>
            <a:off x="3070225" y="3200400"/>
            <a:ext cx="3003550" cy="217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lnSpc>
                <a:spcPct val="90000"/>
              </a:lnSpc>
            </a:pPr>
            <a:r>
              <a:rPr lang="en-US" altLang="ja-JP" sz="3200">
                <a:solidFill>
                  <a:srgbClr val="0000FF"/>
                </a:solidFill>
                <a:latin typeface="Arial Narrow" pitchFamily="34" charset="0"/>
                <a:ea typeface="ＭＳ Ｐゴシック" pitchFamily="34" charset="-128"/>
              </a:rPr>
              <a:t>Presenter’s Name</a:t>
            </a:r>
          </a:p>
          <a:p>
            <a:pPr algn="ctr">
              <a:lnSpc>
                <a:spcPct val="90000"/>
              </a:lnSpc>
            </a:pPr>
            <a:endParaRPr lang="en-US" altLang="ja-JP" sz="3200">
              <a:solidFill>
                <a:srgbClr val="0000FF"/>
              </a:solidFill>
              <a:latin typeface="Arial Narrow" pitchFamily="34" charset="0"/>
              <a:ea typeface="ＭＳ Ｐゴシック" pitchFamily="34" charset="-128"/>
            </a:endParaRPr>
          </a:p>
          <a:p>
            <a:pPr algn="ctr">
              <a:lnSpc>
                <a:spcPct val="90000"/>
              </a:lnSpc>
            </a:pPr>
            <a:r>
              <a:rPr lang="en-US" altLang="ja-JP" sz="3200">
                <a:solidFill>
                  <a:srgbClr val="0000FF"/>
                </a:solidFill>
                <a:latin typeface="Arial Narrow" pitchFamily="34" charset="0"/>
                <a:ea typeface="ＭＳ Ｐゴシック" pitchFamily="34" charset="-128"/>
              </a:rPr>
              <a:t>Affiliation</a:t>
            </a:r>
          </a:p>
          <a:p>
            <a:pPr algn="ctr">
              <a:lnSpc>
                <a:spcPct val="90000"/>
              </a:lnSpc>
            </a:pPr>
            <a:endParaRPr lang="en-US" altLang="ja-JP" sz="3200">
              <a:solidFill>
                <a:srgbClr val="0000FF"/>
              </a:solidFill>
              <a:latin typeface="Arial Narrow" pitchFamily="34" charset="0"/>
              <a:ea typeface="ＭＳ Ｐゴシック" pitchFamily="34" charset="-128"/>
            </a:endParaRPr>
          </a:p>
          <a:p>
            <a:pPr algn="ctr">
              <a:lnSpc>
                <a:spcPct val="90000"/>
              </a:lnSpc>
            </a:pPr>
            <a:r>
              <a:rPr lang="en-US" altLang="ja-JP" sz="2400">
                <a:solidFill>
                  <a:srgbClr val="0000FF"/>
                </a:solidFill>
                <a:latin typeface="Arial Narrow" pitchFamily="34" charset="0"/>
                <a:ea typeface="ＭＳ Ｐゴシック" pitchFamily="34" charset="-128"/>
              </a:rPr>
              <a:t>E-mail Address</a:t>
            </a:r>
          </a:p>
        </p:txBody>
      </p:sp>
    </p:spTree>
  </p:cSld>
  <p:clrMapOvr>
    <a:overrideClrMapping bg1="dk2" tx1="lt1" bg2="dk1" tx2="lt2" accent1="accent1" accent2="accent2" accent3="accent3" accent4="accent4" accent5="accent5" accent6="accent6" hlink="hlink" folHlink="folHlink"/>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969963" y="5410200"/>
            <a:ext cx="72024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ja-JP" i="1">
                <a:solidFill>
                  <a:srgbClr val="0000FF"/>
                </a:solidFill>
                <a:ea typeface="ＭＳ Ｐゴシック" pitchFamily="34" charset="-128"/>
              </a:rPr>
              <a:t>Additional instructions for the use of this template may be</a:t>
            </a:r>
          </a:p>
          <a:p>
            <a:r>
              <a:rPr lang="en-US" altLang="ja-JP" i="1">
                <a:solidFill>
                  <a:srgbClr val="0000FF"/>
                </a:solidFill>
                <a:ea typeface="ＭＳ Ｐゴシック" pitchFamily="34" charset="-128"/>
              </a:rPr>
              <a:t>seen by viewing or printing this file in notes mode.</a:t>
            </a:r>
          </a:p>
        </p:txBody>
      </p:sp>
      <p:sp>
        <p:nvSpPr>
          <p:cNvPr id="3075" name="Rectangle 3"/>
          <p:cNvSpPr>
            <a:spLocks noGrp="1" noChangeArrowheads="1"/>
          </p:cNvSpPr>
          <p:nvPr>
            <p:ph type="title"/>
          </p:nvPr>
        </p:nvSpPr>
        <p:spPr>
          <a:xfrm>
            <a:off x="609600" y="311150"/>
            <a:ext cx="7931150" cy="831850"/>
          </a:xfrm>
          <a:noFill/>
        </p:spPr>
        <p:txBody>
          <a:bodyPr/>
          <a:lstStyle/>
          <a:p>
            <a:pPr algn="ctr">
              <a:lnSpc>
                <a:spcPct val="90000"/>
              </a:lnSpc>
            </a:pPr>
            <a:r>
              <a:rPr lang="en-US" altLang="ja-JP" dirty="0" smtClean="0">
                <a:ea typeface="ＭＳ Ｐゴシック" pitchFamily="34" charset="-128"/>
              </a:rPr>
              <a:t>Joint Symposium 2019 PPT Template</a:t>
            </a:r>
          </a:p>
        </p:txBody>
      </p:sp>
      <p:sp>
        <p:nvSpPr>
          <p:cNvPr id="3076" name="Rectangle 4"/>
          <p:cNvSpPr>
            <a:spLocks noGrp="1" noChangeArrowheads="1"/>
          </p:cNvSpPr>
          <p:nvPr>
            <p:ph idx="1"/>
          </p:nvPr>
        </p:nvSpPr>
        <p:spPr>
          <a:xfrm>
            <a:off x="566738" y="1447800"/>
            <a:ext cx="8008937" cy="3448050"/>
          </a:xfrm>
        </p:spPr>
        <p:txBody>
          <a:bodyPr/>
          <a:lstStyle/>
          <a:p>
            <a:pPr>
              <a:lnSpc>
                <a:spcPct val="95000"/>
              </a:lnSpc>
            </a:pPr>
            <a:r>
              <a:rPr lang="en-US" altLang="ja-JP" sz="2800" dirty="0" smtClean="0">
                <a:ea typeface="ＭＳ Ｐゴシック" pitchFamily="34" charset="-128"/>
              </a:rPr>
              <a:t>Use this template to develop your presentation for Joint Symposium 2019. </a:t>
            </a:r>
          </a:p>
          <a:p>
            <a:pPr>
              <a:lnSpc>
                <a:spcPct val="95000"/>
              </a:lnSpc>
            </a:pPr>
            <a:r>
              <a:rPr lang="en-US" altLang="ja-JP" sz="2800" dirty="0" smtClean="0">
                <a:ea typeface="ＭＳ Ｐゴシック" pitchFamily="34" charset="-128"/>
              </a:rPr>
              <a:t>Each oral presentation is </a:t>
            </a:r>
            <a:r>
              <a:rPr lang="en-US" altLang="ja-JP" sz="2800" dirty="0">
                <a:ea typeface="ＭＳ Ｐゴシック" pitchFamily="34" charset="-128"/>
              </a:rPr>
              <a:t>allowed 20 minutes (max</a:t>
            </a:r>
            <a:r>
              <a:rPr lang="en-US" altLang="ja-JP" sz="2800" dirty="0" smtClean="0">
                <a:ea typeface="ＭＳ Ｐゴシック" pitchFamily="34" charset="-128"/>
              </a:rPr>
              <a:t>.), </a:t>
            </a:r>
            <a:r>
              <a:rPr lang="en-US" altLang="ja-JP" sz="2800" dirty="0" smtClean="0">
                <a:ea typeface="ＭＳ Ｐゴシック" pitchFamily="34" charset="-128"/>
              </a:rPr>
              <a:t>including question and </a:t>
            </a:r>
            <a:r>
              <a:rPr lang="en-US" altLang="ja-JP" sz="2800" dirty="0" smtClean="0">
                <a:ea typeface="ＭＳ Ｐゴシック" pitchFamily="34" charset="-128"/>
              </a:rPr>
              <a:t>answer.</a:t>
            </a:r>
            <a:endParaRPr lang="en-US" altLang="ja-JP" sz="2800" dirty="0" smtClean="0">
              <a:ea typeface="ＭＳ Ｐゴシック" pitchFamily="34" charset="-128"/>
            </a:endParaRPr>
          </a:p>
          <a:p>
            <a:pPr>
              <a:lnSpc>
                <a:spcPct val="95000"/>
              </a:lnSpc>
            </a:pPr>
            <a:r>
              <a:rPr lang="en-US" altLang="ja-JP" sz="2800" dirty="0" smtClean="0">
                <a:ea typeface="ＭＳ Ｐゴシック" pitchFamily="34" charset="-128"/>
              </a:rPr>
              <a:t>Fit your presentation to a maximum of 15 slides, including the title page.</a:t>
            </a:r>
          </a:p>
          <a:p>
            <a:pPr>
              <a:lnSpc>
                <a:spcPct val="95000"/>
              </a:lnSpc>
            </a:pPr>
            <a:r>
              <a:rPr lang="en-US" altLang="ja-JP" sz="2800" dirty="0" smtClean="0">
                <a:ea typeface="ＭＳ Ｐゴシック" pitchFamily="34" charset="-128"/>
              </a:rPr>
              <a:t>Keep it simple!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77850" y="457200"/>
            <a:ext cx="7988300" cy="609600"/>
          </a:xfrm>
          <a:noFill/>
        </p:spPr>
        <p:txBody>
          <a:bodyPr/>
          <a:lstStyle/>
          <a:p>
            <a:pPr algn="ctr">
              <a:lnSpc>
                <a:spcPct val="90000"/>
              </a:lnSpc>
            </a:pPr>
            <a:r>
              <a:rPr lang="en-US" altLang="ja-JP" smtClean="0">
                <a:ea typeface="ＭＳ Ｐゴシック" pitchFamily="34" charset="-128"/>
              </a:rPr>
              <a:t>Slide Guidelines</a:t>
            </a:r>
          </a:p>
        </p:txBody>
      </p:sp>
      <p:sp>
        <p:nvSpPr>
          <p:cNvPr id="4099" name="Rectangle 3"/>
          <p:cNvSpPr>
            <a:spLocks noGrp="1" noChangeArrowheads="1"/>
          </p:cNvSpPr>
          <p:nvPr>
            <p:ph idx="1"/>
          </p:nvPr>
        </p:nvSpPr>
        <p:spPr>
          <a:xfrm>
            <a:off x="565150" y="1409700"/>
            <a:ext cx="8013700" cy="4038600"/>
          </a:xfrm>
        </p:spPr>
        <p:txBody>
          <a:bodyPr/>
          <a:lstStyle/>
          <a:p>
            <a:pPr>
              <a:lnSpc>
                <a:spcPct val="95000"/>
              </a:lnSpc>
            </a:pPr>
            <a:r>
              <a:rPr lang="en-US" altLang="ja-JP" dirty="0" smtClean="0">
                <a:ea typeface="ＭＳ Ｐゴシック" pitchFamily="34" charset="-128"/>
              </a:rPr>
              <a:t>Slides should emphasize key points	</a:t>
            </a:r>
          </a:p>
          <a:p>
            <a:pPr>
              <a:lnSpc>
                <a:spcPct val="95000"/>
              </a:lnSpc>
              <a:buFont typeface="Wingdings" pitchFamily="2" charset="2"/>
              <a:buNone/>
            </a:pPr>
            <a:r>
              <a:rPr lang="en-US" altLang="ja-JP" dirty="0" smtClean="0">
                <a:ea typeface="ＭＳ Ｐゴシック" pitchFamily="34" charset="-128"/>
              </a:rPr>
              <a:t> 	-	Limit to 7 lines per slide</a:t>
            </a:r>
          </a:p>
          <a:p>
            <a:pPr>
              <a:lnSpc>
                <a:spcPct val="95000"/>
              </a:lnSpc>
              <a:buFont typeface="Wingdings" pitchFamily="2" charset="2"/>
              <a:buNone/>
            </a:pPr>
            <a:r>
              <a:rPr lang="en-US" altLang="ja-JP" dirty="0" smtClean="0">
                <a:ea typeface="ＭＳ Ｐゴシック" pitchFamily="34" charset="-128"/>
              </a:rPr>
              <a:t>	-	Limit to 7-9 words per line</a:t>
            </a:r>
          </a:p>
          <a:p>
            <a:pPr>
              <a:lnSpc>
                <a:spcPct val="95000"/>
              </a:lnSpc>
            </a:pPr>
            <a:r>
              <a:rPr lang="en-US" altLang="ja-JP" dirty="0" smtClean="0">
                <a:ea typeface="ＭＳ Ｐゴシック" pitchFamily="34" charset="-128"/>
              </a:rPr>
              <a:t>Slides must be in landscape format only</a:t>
            </a:r>
          </a:p>
          <a:p>
            <a:pPr>
              <a:lnSpc>
                <a:spcPct val="95000"/>
              </a:lnSpc>
            </a:pPr>
            <a:r>
              <a:rPr lang="en-US" altLang="ja-JP" dirty="0" smtClean="0">
                <a:ea typeface="ＭＳ Ｐゴシック" pitchFamily="34" charset="-128"/>
              </a:rPr>
              <a:t>May use different font sizes and colors for highlights</a:t>
            </a:r>
          </a:p>
          <a:p>
            <a:pPr>
              <a:lnSpc>
                <a:spcPct val="95000"/>
              </a:lnSpc>
            </a:pPr>
            <a:r>
              <a:rPr lang="en-US" altLang="ja-JP" sz="2400" dirty="0" smtClean="0">
                <a:ea typeface="ＭＳ Ｐゴシック" pitchFamily="34" charset="-128"/>
              </a:rPr>
              <a:t>suggest minimum font size &gt; 24 </a:t>
            </a:r>
            <a:r>
              <a:rPr lang="en-US" altLang="ja-JP" sz="2400" dirty="0" err="1" smtClean="0">
                <a:ea typeface="ＭＳ Ｐゴシック" pitchFamily="34" charset="-128"/>
              </a:rPr>
              <a:t>pt</a:t>
            </a:r>
            <a:r>
              <a:rPr lang="en-US" altLang="ja-JP" sz="2400" dirty="0" smtClean="0">
                <a:ea typeface="ＭＳ Ｐゴシック" pitchFamily="34" charset="-128"/>
              </a:rPr>
              <a:t> </a:t>
            </a:r>
          </a:p>
        </p:txBody>
      </p:sp>
      <p:sp>
        <p:nvSpPr>
          <p:cNvPr id="4100" name="Rectangle 4"/>
          <p:cNvSpPr>
            <a:spLocks noChangeArrowheads="1"/>
          </p:cNvSpPr>
          <p:nvPr/>
        </p:nvSpPr>
        <p:spPr bwMode="auto">
          <a:xfrm>
            <a:off x="171450" y="5581650"/>
            <a:ext cx="80772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600075" indent="-600075">
              <a:lnSpc>
                <a:spcPct val="90000"/>
              </a:lnSpc>
              <a:spcBef>
                <a:spcPct val="30000"/>
              </a:spcBef>
            </a:pPr>
            <a:r>
              <a:rPr lang="ja-JP" altLang="en-US" sz="3600">
                <a:solidFill>
                  <a:srgbClr val="0000FF"/>
                </a:solidFill>
                <a:latin typeface="Arial Narrow" pitchFamily="34" charset="0"/>
                <a:ea typeface="ＭＳ Ｐゴシック" pitchFamily="34" charset="-128"/>
              </a:rPr>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77850" y="533400"/>
            <a:ext cx="7988300" cy="762000"/>
          </a:xfrm>
          <a:noFill/>
        </p:spPr>
        <p:txBody>
          <a:bodyPr/>
          <a:lstStyle/>
          <a:p>
            <a:pPr>
              <a:lnSpc>
                <a:spcPct val="90000"/>
              </a:lnSpc>
            </a:pPr>
            <a:r>
              <a:rPr lang="en-US" altLang="ja-JP" smtClean="0">
                <a:ea typeface="ＭＳ Ｐゴシック" pitchFamily="34" charset="-128"/>
              </a:rPr>
              <a:t>Title Text</a:t>
            </a:r>
          </a:p>
        </p:txBody>
      </p:sp>
      <p:sp>
        <p:nvSpPr>
          <p:cNvPr id="5123" name="Rectangle 3"/>
          <p:cNvSpPr>
            <a:spLocks noGrp="1" noChangeArrowheads="1"/>
          </p:cNvSpPr>
          <p:nvPr>
            <p:ph idx="1"/>
          </p:nvPr>
        </p:nvSpPr>
        <p:spPr>
          <a:xfrm>
            <a:off x="717550" y="1524000"/>
            <a:ext cx="7708900" cy="3171825"/>
          </a:xfrm>
        </p:spPr>
        <p:txBody>
          <a:bodyPr/>
          <a:lstStyle/>
          <a:p>
            <a:pPr>
              <a:lnSpc>
                <a:spcPct val="95000"/>
              </a:lnSpc>
            </a:pPr>
            <a:r>
              <a:rPr lang="en-US" altLang="ja-JP" dirty="0" smtClean="0">
                <a:ea typeface="ＭＳ Ｐゴシック" pitchFamily="34" charset="-128"/>
              </a:rPr>
              <a:t>Font, size, and color for text have all been formatted in the Slide Master.</a:t>
            </a:r>
          </a:p>
          <a:p>
            <a:pPr>
              <a:lnSpc>
                <a:spcPct val="95000"/>
              </a:lnSpc>
            </a:pPr>
            <a:r>
              <a:rPr lang="en-US" altLang="ja-JP" dirty="0" smtClean="0">
                <a:ea typeface="ＭＳ Ｐゴシック" pitchFamily="34" charset="-128"/>
              </a:rPr>
              <a:t>First level bullet text</a:t>
            </a:r>
          </a:p>
          <a:p>
            <a:pPr lvl="1">
              <a:lnSpc>
                <a:spcPct val="95000"/>
              </a:lnSpc>
            </a:pPr>
            <a:r>
              <a:rPr lang="en-US" altLang="ja-JP" dirty="0" smtClean="0">
                <a:ea typeface="ＭＳ Ｐゴシック" pitchFamily="34" charset="-128"/>
              </a:rPr>
              <a:t>Second level bullet text</a:t>
            </a:r>
          </a:p>
          <a:p>
            <a:pPr lvl="2">
              <a:lnSpc>
                <a:spcPct val="95000"/>
              </a:lnSpc>
            </a:pPr>
            <a:r>
              <a:rPr lang="en-US" altLang="ja-JP" dirty="0" smtClean="0">
                <a:ea typeface="ＭＳ Ｐゴシック" pitchFamily="34" charset="-128"/>
              </a:rPr>
              <a:t>Third level bullet text</a:t>
            </a:r>
          </a:p>
          <a:p>
            <a:pPr>
              <a:lnSpc>
                <a:spcPct val="95000"/>
              </a:lnSpc>
              <a:buFontTx/>
              <a:buChar char="–"/>
            </a:pPr>
            <a:endParaRPr lang="ja-JP" altLang="en-US" sz="2400"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p:cNvGraphicFramePr>
          <p:nvPr/>
        </p:nvGraphicFramePr>
        <p:xfrm>
          <a:off x="1155700" y="1600200"/>
          <a:ext cx="6831013" cy="4186238"/>
        </p:xfrm>
        <a:graphic>
          <a:graphicData uri="http://schemas.openxmlformats.org/presentationml/2006/ole">
            <mc:AlternateContent xmlns:mc="http://schemas.openxmlformats.org/markup-compatibility/2006">
              <mc:Choice xmlns:v="urn:schemas-microsoft-com:vml" Requires="v">
                <p:oleObj spid="_x0000_s6155" name="Chart" r:id="rId4" imgW="5897975" imgH="3870936" progId="MSGraph.Chart.8">
                  <p:embed followColorScheme="full"/>
                </p:oleObj>
              </mc:Choice>
              <mc:Fallback>
                <p:oleObj name="Chart" r:id="rId4" imgW="5897975" imgH="3870936" progId="MSGraph.Chart.8">
                  <p:embed followColorScheme="full"/>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5700" y="1600200"/>
                        <a:ext cx="6831013" cy="4186238"/>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7" name="Rectangle 3"/>
          <p:cNvSpPr>
            <a:spLocks noChangeArrowheads="1"/>
          </p:cNvSpPr>
          <p:nvPr/>
        </p:nvSpPr>
        <p:spPr bwMode="auto">
          <a:xfrm>
            <a:off x="889000" y="388938"/>
            <a:ext cx="7340600" cy="75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nSpc>
                <a:spcPct val="90000"/>
              </a:lnSpc>
            </a:pPr>
            <a:r>
              <a:rPr lang="en-US" altLang="ja-JP" sz="3600">
                <a:solidFill>
                  <a:srgbClr val="0000FF"/>
                </a:solidFill>
                <a:latin typeface="Arial Narrow" pitchFamily="34" charset="0"/>
                <a:ea typeface="ＭＳ Ｐゴシック" pitchFamily="34" charset="-128"/>
              </a:rPr>
              <a:t>Line Plot Example</a:t>
            </a:r>
          </a:p>
        </p:txBody>
      </p:sp>
      <p:sp>
        <p:nvSpPr>
          <p:cNvPr id="6148" name="Rectangle 4"/>
          <p:cNvSpPr>
            <a:spLocks noChangeArrowheads="1"/>
          </p:cNvSpPr>
          <p:nvPr/>
        </p:nvSpPr>
        <p:spPr bwMode="auto">
          <a:xfrm>
            <a:off x="7924800" y="2895600"/>
            <a:ext cx="9271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7150" tIns="23812" rIns="57150" bIns="23812">
            <a:spAutoFit/>
          </a:bodyPr>
          <a:lstStyle/>
          <a:p>
            <a:pPr defTabSz="1106488">
              <a:lnSpc>
                <a:spcPct val="96000"/>
              </a:lnSpc>
            </a:pPr>
            <a:r>
              <a:rPr lang="en-US" altLang="ja-JP" sz="1800">
                <a:solidFill>
                  <a:srgbClr val="0000FF"/>
                </a:solidFill>
                <a:latin typeface="Arial Narrow" pitchFamily="34" charset="0"/>
                <a:ea typeface="ＭＳ Ｐゴシック" pitchFamily="34" charset="-128"/>
              </a:rPr>
              <a:t>Callouts*</a:t>
            </a:r>
          </a:p>
        </p:txBody>
      </p:sp>
      <p:sp>
        <p:nvSpPr>
          <p:cNvPr id="6149" name="Rectangle 5"/>
          <p:cNvSpPr>
            <a:spLocks noChangeArrowheads="1"/>
          </p:cNvSpPr>
          <p:nvPr/>
        </p:nvSpPr>
        <p:spPr bwMode="auto">
          <a:xfrm>
            <a:off x="7924800" y="3429000"/>
            <a:ext cx="923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ja-JP" sz="1800">
                <a:solidFill>
                  <a:srgbClr val="0000FF"/>
                </a:solidFill>
                <a:latin typeface="Arial Narrow" pitchFamily="34" charset="0"/>
                <a:ea typeface="ＭＳ Ｐゴシック" pitchFamily="34" charset="-128"/>
              </a:rPr>
              <a:t>Callouts</a:t>
            </a:r>
          </a:p>
        </p:txBody>
      </p:sp>
      <p:sp>
        <p:nvSpPr>
          <p:cNvPr id="6150" name="Rectangle 6"/>
          <p:cNvSpPr>
            <a:spLocks noChangeArrowheads="1"/>
          </p:cNvSpPr>
          <p:nvPr/>
        </p:nvSpPr>
        <p:spPr bwMode="auto">
          <a:xfrm>
            <a:off x="4645025" y="5973763"/>
            <a:ext cx="1117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ja-JP" altLang="en-US" sz="1600">
                <a:solidFill>
                  <a:srgbClr val="0000FF"/>
                </a:solidFill>
                <a:latin typeface="Arial Narrow" pitchFamily="34" charset="0"/>
                <a:ea typeface="ＭＳ Ｐゴシック" pitchFamily="34" charset="-128"/>
              </a:rPr>
              <a:t>* </a:t>
            </a:r>
            <a:r>
              <a:rPr lang="en-US" altLang="ja-JP" sz="1600">
                <a:solidFill>
                  <a:srgbClr val="0000FF"/>
                </a:solidFill>
                <a:latin typeface="Arial Narrow" pitchFamily="34" charset="0"/>
                <a:ea typeface="ＭＳ Ｐゴシック" pitchFamily="34" charset="-128"/>
              </a:rPr>
              <a:t>Any Notes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ja-JP" dirty="0" smtClean="0">
                <a:ea typeface="ＭＳ Ｐゴシック" pitchFamily="34" charset="-128"/>
              </a:rPr>
              <a:t>When Finished</a:t>
            </a:r>
          </a:p>
        </p:txBody>
      </p:sp>
      <p:sp>
        <p:nvSpPr>
          <p:cNvPr id="7171" name="Rectangle 3"/>
          <p:cNvSpPr>
            <a:spLocks noGrp="1" noChangeArrowheads="1"/>
          </p:cNvSpPr>
          <p:nvPr>
            <p:ph idx="1"/>
          </p:nvPr>
        </p:nvSpPr>
        <p:spPr/>
        <p:txBody>
          <a:bodyPr/>
          <a:lstStyle/>
          <a:p>
            <a:r>
              <a:rPr lang="en-US" altLang="ja-JP" dirty="0" smtClean="0">
                <a:ea typeface="ＭＳ Ｐゴシック" pitchFamily="34" charset="-128"/>
              </a:rPr>
              <a:t>Proofread -- have a colleague review your presentation AND forward to your symposium coach for comments.</a:t>
            </a:r>
          </a:p>
          <a:p>
            <a:r>
              <a:rPr lang="en-US" altLang="ja-JP" dirty="0" smtClean="0">
                <a:ea typeface="ＭＳ Ｐゴシック" pitchFamily="34" charset="-128"/>
              </a:rPr>
              <a:t>Practice your presentation in slide show mode. Correct as needed.</a:t>
            </a:r>
          </a:p>
          <a:p>
            <a:r>
              <a:rPr lang="en-US" altLang="ja-JP" dirty="0" smtClean="0">
                <a:ea typeface="ＭＳ Ｐゴシック" pitchFamily="34" charset="-128"/>
              </a:rPr>
              <a:t>Last minute changes may not be possible on site.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279F"/>
      </a:dk2>
      <a:lt2>
        <a:srgbClr val="F5C300"/>
      </a:lt2>
      <a:accent1>
        <a:srgbClr val="51DC00"/>
      </a:accent1>
      <a:accent2>
        <a:srgbClr val="00B7A5"/>
      </a:accent2>
      <a:accent3>
        <a:srgbClr val="AAACCD"/>
      </a:accent3>
      <a:accent4>
        <a:srgbClr val="DADADA"/>
      </a:accent4>
      <a:accent5>
        <a:srgbClr val="B3EBAA"/>
      </a:accent5>
      <a:accent6>
        <a:srgbClr val="00A695"/>
      </a:accent6>
      <a:hlink>
        <a:srgbClr val="FC0128"/>
      </a:hlink>
      <a:folHlink>
        <a:srgbClr val="82ACCD"/>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2000" b="1" i="0" u="none" strike="noStrike" cap="none" normalizeH="0" baseline="0" smtClean="0">
            <a:ln>
              <a:noFill/>
            </a:ln>
            <a:solidFill>
              <a:srgbClr val="FFFF00"/>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2000" b="1" i="0" u="none" strike="noStrike" cap="none" normalizeH="0" baseline="0" smtClean="0">
            <a:ln>
              <a:noFill/>
            </a:ln>
            <a:solidFill>
              <a:srgbClr val="FFFF00"/>
            </a:solidFill>
            <a:effectLst/>
            <a:latin typeface="Arial"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TotalTime>
  <Words>607</Words>
  <Application>Microsoft Office PowerPoint</Application>
  <PresentationFormat>如螢幕大小 (4:3)</PresentationFormat>
  <Paragraphs>61</Paragraphs>
  <Slides>6</Slides>
  <Notes>6</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6</vt:i4>
      </vt:variant>
    </vt:vector>
  </HeadingPairs>
  <TitlesOfParts>
    <vt:vector size="8" baseType="lpstr">
      <vt:lpstr>Default Design</vt:lpstr>
      <vt:lpstr>Chart</vt:lpstr>
      <vt:lpstr>Your Presentation Title Here</vt:lpstr>
      <vt:lpstr>Joint Symposium 2019 PPT Template</vt:lpstr>
      <vt:lpstr>Slide Guidelines</vt:lpstr>
      <vt:lpstr>Title Text</vt:lpstr>
      <vt:lpstr>PowerPoint 簡報</vt:lpstr>
      <vt:lpstr>When Finished</vt:lpstr>
    </vt:vector>
  </TitlesOfParts>
  <Company>tsmc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Joint Symposium 2011</dc:title>
  <dc:creator>c hsu</dc:creator>
  <cp:lastModifiedBy>許強</cp:lastModifiedBy>
  <cp:revision>45</cp:revision>
  <dcterms:created xsi:type="dcterms:W3CDTF">1996-11-21T16:58:06Z</dcterms:created>
  <dcterms:modified xsi:type="dcterms:W3CDTF">2019-07-02T08:57:25Z</dcterms:modified>
</cp:coreProperties>
</file>